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23" r:id="rId3"/>
    <p:sldId id="421" r:id="rId4"/>
    <p:sldId id="422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84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3334536" y="7268230"/>
            <a:ext cx="29700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kern="100" spc="-80" dirty="0">
                <a:solidFill>
                  <a:schemeClr val="bg2"/>
                </a:solidFill>
                <a:latin typeface="Gotham-Light"/>
              </a:rPr>
              <a:t> N.0 20140915_001			 Slide</a:t>
            </a:r>
            <a:r>
              <a:rPr lang="en-US" sz="1050" kern="100" spc="-80" baseline="0" dirty="0">
                <a:solidFill>
                  <a:schemeClr val="bg2"/>
                </a:solidFill>
                <a:latin typeface="Gotham-Light"/>
              </a:rPr>
              <a:t> </a:t>
            </a:r>
            <a:fld id="{8A4BF606-4E76-4780-87F3-F5C42102C1A0}" type="slidenum">
              <a:rPr lang="en-US" sz="1050" kern="100" spc="-80" smtClean="0">
                <a:solidFill>
                  <a:schemeClr val="bg2"/>
                </a:solidFill>
                <a:latin typeface="Gotham-Light"/>
              </a:rPr>
              <a:t>‹nº›</a:t>
            </a:fld>
            <a:endParaRPr lang="en-US" sz="1050" kern="100" spc="-80" dirty="0">
              <a:solidFill>
                <a:schemeClr val="bg2"/>
              </a:solidFill>
              <a:latin typeface="Gotham-Light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7298471"/>
            <a:ext cx="664256" cy="157006"/>
          </a:xfrm>
          <a:prstGeom prst="rect">
            <a:avLst/>
          </a:prstGeom>
        </p:spPr>
      </p:pic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24" y="1664374"/>
            <a:ext cx="5171637" cy="29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335887"/>
            <a:ext cx="7678737" cy="43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290" y="1192886"/>
            <a:ext cx="5629060" cy="3164801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Será que teremos que executar um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pra cada um deles?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.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778674"/>
            <a:ext cx="5929313" cy="333361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do comando anterior representa todos os arquivos não rastreados do diretório atual e também dos subdiretórios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1" y="4362346"/>
            <a:ext cx="5349875" cy="2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973230"/>
            <a:ext cx="4899103" cy="3081824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854316"/>
            <a:ext cx="4921250" cy="2766852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307186"/>
            <a:ext cx="6035675" cy="339341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rastrear 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as mudanças de uma só vez com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commit-am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mas o comando só funciona com arquivos que já foram rastreados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0" y="2805044"/>
            <a:ext cx="5657113" cy="227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2135863"/>
            <a:ext cx="3924699" cy="220656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00571"/>
            <a:ext cx="4389376" cy="2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64449"/>
            <a:ext cx="7893050" cy="44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rm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8701"/>
            <a:ext cx="5764213" cy="3240788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222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2035849"/>
            <a:ext cx="6778624" cy="3811115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978700"/>
            <a:ext cx="6157913" cy="346213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007274"/>
            <a:ext cx="6464300" cy="363439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6" y="2307311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207174"/>
            <a:ext cx="4906962" cy="27588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308893"/>
            <a:ext cx="4906962" cy="27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22407</TotalTime>
  <Words>628</Words>
  <Application>Microsoft Office PowerPoint</Application>
  <PresentationFormat>Personalizar</PresentationFormat>
  <Paragraphs>81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</cp:lastModifiedBy>
  <cp:revision>938</cp:revision>
  <dcterms:modified xsi:type="dcterms:W3CDTF">2017-01-09T23:31:20Z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